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7" r:id="rId1"/>
  </p:sldMasterIdLst>
  <p:sldIdLst>
    <p:sldId id="256" r:id="rId2"/>
    <p:sldId id="287" r:id="rId3"/>
    <p:sldId id="267" r:id="rId4"/>
    <p:sldId id="290" r:id="rId5"/>
    <p:sldId id="292" r:id="rId6"/>
    <p:sldId id="293" r:id="rId7"/>
    <p:sldId id="295" r:id="rId8"/>
    <p:sldId id="297" r:id="rId9"/>
    <p:sldId id="299" r:id="rId10"/>
    <p:sldId id="300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01" r:id="rId22"/>
    <p:sldId id="302" r:id="rId23"/>
  </p:sldIdLst>
  <p:sldSz cx="12779375" cy="7740650"/>
  <p:notesSz cx="6980238" cy="9210675"/>
  <p:defaultTextStyle>
    <a:defPPr>
      <a:defRPr lang="en-US"/>
    </a:defPPr>
    <a:lvl1pPr marL="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1pPr>
    <a:lvl2pPr marL="49245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2pPr>
    <a:lvl3pPr marL="98490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3pPr>
    <a:lvl4pPr marL="147735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4pPr>
    <a:lvl5pPr marL="196980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5pPr>
    <a:lvl6pPr marL="246225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6pPr>
    <a:lvl7pPr marL="295470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7pPr>
    <a:lvl8pPr marL="344715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8pPr>
    <a:lvl9pPr marL="393960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AD2852AA-E9C2-4573-9738-94B5D2BF2532}">
          <p14:sldIdLst>
            <p14:sldId id="256"/>
            <p14:sldId id="287"/>
            <p14:sldId id="267"/>
            <p14:sldId id="290"/>
            <p14:sldId id="292"/>
            <p14:sldId id="293"/>
            <p14:sldId id="295"/>
            <p14:sldId id="297"/>
            <p14:sldId id="299"/>
            <p14:sldId id="300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01"/>
            <p14:sldId id="30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438">
          <p15:clr>
            <a:srgbClr val="A4A3A4"/>
          </p15:clr>
        </p15:guide>
        <p15:guide id="2" pos="402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o20122015" initials="a" lastIdx="1" clrIdx="0">
    <p:extLst>
      <p:ext uri="{19B8F6BF-5375-455C-9EA6-DF929625EA0E}">
        <p15:presenceInfo xmlns="" xmlns:p15="http://schemas.microsoft.com/office/powerpoint/2012/main" userId="admo2012201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18" autoAdjust="0"/>
    <p:restoredTop sz="99846" autoAdjust="0"/>
  </p:normalViewPr>
  <p:slideViewPr>
    <p:cSldViewPr snapToGrid="0">
      <p:cViewPr>
        <p:scale>
          <a:sx n="80" d="100"/>
          <a:sy n="80" d="100"/>
        </p:scale>
        <p:origin x="-318" y="-72"/>
      </p:cViewPr>
      <p:guideLst>
        <p:guide orient="horz" pos="2438"/>
        <p:guide pos="4025"/>
      </p:guideLst>
    </p:cSldViewPr>
  </p:slideViewPr>
  <p:outlineViewPr>
    <p:cViewPr>
      <p:scale>
        <a:sx n="33" d="100"/>
        <a:sy n="33" d="100"/>
      </p:scale>
      <p:origin x="0" y="39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0144" y="856632"/>
            <a:ext cx="10542984" cy="402513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386" spc="-52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3048" y="5029076"/>
            <a:ext cx="10542984" cy="129010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516" cap="all" spc="210" baseline="0">
                <a:solidFill>
                  <a:schemeClr val="tx2"/>
                </a:solidFill>
                <a:latin typeface="+mj-lt"/>
              </a:defRPr>
            </a:lvl1pPr>
            <a:lvl2pPr marL="479237" indent="0" algn="ctr">
              <a:buNone/>
              <a:defRPr sz="2516"/>
            </a:lvl2pPr>
            <a:lvl3pPr marL="958474" indent="0" algn="ctr">
              <a:buNone/>
              <a:defRPr sz="2516"/>
            </a:lvl3pPr>
            <a:lvl4pPr marL="1437711" indent="0" algn="ctr">
              <a:buNone/>
              <a:defRPr sz="2096"/>
            </a:lvl4pPr>
            <a:lvl5pPr marL="1916948" indent="0" algn="ctr">
              <a:buNone/>
              <a:defRPr sz="2096"/>
            </a:lvl5pPr>
            <a:lvl6pPr marL="2396185" indent="0" algn="ctr">
              <a:buNone/>
              <a:defRPr sz="2096"/>
            </a:lvl6pPr>
            <a:lvl7pPr marL="2875422" indent="0" algn="ctr">
              <a:buNone/>
              <a:defRPr sz="2096"/>
            </a:lvl7pPr>
            <a:lvl8pPr marL="3354659" indent="0" algn="ctr">
              <a:buNone/>
              <a:defRPr sz="2096"/>
            </a:lvl8pPr>
            <a:lvl9pPr marL="3833896" indent="0" algn="ctr">
              <a:buNone/>
              <a:defRPr sz="2096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65839" y="4902412"/>
            <a:ext cx="103512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612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9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5240" y="465367"/>
            <a:ext cx="2755553" cy="650121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8582" y="465367"/>
            <a:ext cx="8106916" cy="650121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055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1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144" y="856632"/>
            <a:ext cx="10542984" cy="4025138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386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5026262"/>
            <a:ext cx="10542984" cy="1290108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516" cap="all" spc="210" baseline="0">
                <a:solidFill>
                  <a:schemeClr val="tx2"/>
                </a:solidFill>
                <a:latin typeface="+mj-lt"/>
              </a:defRPr>
            </a:lvl1pPr>
            <a:lvl2pPr marL="479237" indent="0">
              <a:buNone/>
              <a:defRPr sz="1887">
                <a:solidFill>
                  <a:schemeClr val="tx1">
                    <a:tint val="75000"/>
                  </a:schemeClr>
                </a:solidFill>
              </a:defRPr>
            </a:lvl2pPr>
            <a:lvl3pPr marL="958474" indent="0">
              <a:buNone/>
              <a:defRPr sz="1677">
                <a:solidFill>
                  <a:schemeClr val="tx1">
                    <a:tint val="75000"/>
                  </a:schemeClr>
                </a:solidFill>
              </a:defRPr>
            </a:lvl3pPr>
            <a:lvl4pPr marL="143771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91694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396185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875422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35465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83389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65839" y="4902412"/>
            <a:ext cx="103512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49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0142" y="2083287"/>
            <a:ext cx="5175647" cy="45411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7481" y="2083288"/>
            <a:ext cx="5175647" cy="45411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261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2083646"/>
            <a:ext cx="5175647" cy="831044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96" b="0" cap="all" baseline="0">
                <a:solidFill>
                  <a:schemeClr val="tx2"/>
                </a:solidFill>
              </a:defRPr>
            </a:lvl1pPr>
            <a:lvl2pPr marL="479237" indent="0">
              <a:buNone/>
              <a:defRPr sz="2096" b="1"/>
            </a:lvl2pPr>
            <a:lvl3pPr marL="958474" indent="0">
              <a:buNone/>
              <a:defRPr sz="1887" b="1"/>
            </a:lvl3pPr>
            <a:lvl4pPr marL="1437711" indent="0">
              <a:buNone/>
              <a:defRPr sz="1677" b="1"/>
            </a:lvl4pPr>
            <a:lvl5pPr marL="1916948" indent="0">
              <a:buNone/>
              <a:defRPr sz="1677" b="1"/>
            </a:lvl5pPr>
            <a:lvl6pPr marL="2396185" indent="0">
              <a:buNone/>
              <a:defRPr sz="1677" b="1"/>
            </a:lvl6pPr>
            <a:lvl7pPr marL="2875422" indent="0">
              <a:buNone/>
              <a:defRPr sz="1677" b="1"/>
            </a:lvl7pPr>
            <a:lvl8pPr marL="3354659" indent="0">
              <a:buNone/>
              <a:defRPr sz="1677" b="1"/>
            </a:lvl8pPr>
            <a:lvl9pPr marL="3833896" indent="0">
              <a:buNone/>
              <a:defRPr sz="167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0144" y="2914690"/>
            <a:ext cx="5175647" cy="3812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7481" y="2083646"/>
            <a:ext cx="5175647" cy="831044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96" b="0" cap="all" baseline="0">
                <a:solidFill>
                  <a:schemeClr val="tx2"/>
                </a:solidFill>
              </a:defRPr>
            </a:lvl1pPr>
            <a:lvl2pPr marL="479237" indent="0">
              <a:buNone/>
              <a:defRPr sz="2096" b="1"/>
            </a:lvl2pPr>
            <a:lvl3pPr marL="958474" indent="0">
              <a:buNone/>
              <a:defRPr sz="1887" b="1"/>
            </a:lvl3pPr>
            <a:lvl4pPr marL="1437711" indent="0">
              <a:buNone/>
              <a:defRPr sz="1677" b="1"/>
            </a:lvl4pPr>
            <a:lvl5pPr marL="1916948" indent="0">
              <a:buNone/>
              <a:defRPr sz="1677" b="1"/>
            </a:lvl5pPr>
            <a:lvl6pPr marL="2396185" indent="0">
              <a:buNone/>
              <a:defRPr sz="1677" b="1"/>
            </a:lvl6pPr>
            <a:lvl7pPr marL="2875422" indent="0">
              <a:buNone/>
              <a:defRPr sz="1677" b="1"/>
            </a:lvl7pPr>
            <a:lvl8pPr marL="3354659" indent="0">
              <a:buNone/>
              <a:defRPr sz="1677" b="1"/>
            </a:lvl8pPr>
            <a:lvl9pPr marL="3833896" indent="0">
              <a:buNone/>
              <a:defRPr sz="167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7481" y="2914690"/>
            <a:ext cx="5175647" cy="3812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12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66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0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4245946" cy="7740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234710" y="0"/>
            <a:ext cx="67092" cy="7740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227" y="670855"/>
            <a:ext cx="3354586" cy="2580217"/>
          </a:xfrm>
        </p:spPr>
        <p:txBody>
          <a:bodyPr anchor="b">
            <a:normAutofit/>
          </a:bodyPr>
          <a:lstStyle>
            <a:lvl1pPr>
              <a:defRPr sz="3774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1879" y="825670"/>
            <a:ext cx="6805017" cy="59344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227" y="3302677"/>
            <a:ext cx="3354586" cy="381403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72">
                <a:solidFill>
                  <a:srgbClr val="FFFFFF"/>
                </a:solidFill>
              </a:defRPr>
            </a:lvl1pPr>
            <a:lvl2pPr marL="479237" indent="0">
              <a:buNone/>
              <a:defRPr sz="1258"/>
            </a:lvl2pPr>
            <a:lvl3pPr marL="958474" indent="0">
              <a:buNone/>
              <a:defRPr sz="1048"/>
            </a:lvl3pPr>
            <a:lvl4pPr marL="1437711" indent="0">
              <a:buNone/>
              <a:defRPr sz="943"/>
            </a:lvl4pPr>
            <a:lvl5pPr marL="1916948" indent="0">
              <a:buNone/>
              <a:defRPr sz="943"/>
            </a:lvl5pPr>
            <a:lvl6pPr marL="2396185" indent="0">
              <a:buNone/>
              <a:defRPr sz="943"/>
            </a:lvl6pPr>
            <a:lvl7pPr marL="2875422" indent="0">
              <a:buNone/>
              <a:defRPr sz="943"/>
            </a:lvl7pPr>
            <a:lvl8pPr marL="3354659" indent="0">
              <a:buNone/>
              <a:defRPr sz="943"/>
            </a:lvl8pPr>
            <a:lvl9pPr marL="3833896" indent="0">
              <a:buNone/>
              <a:defRPr sz="94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7939" y="7291184"/>
            <a:ext cx="2744662" cy="412118"/>
          </a:xfrm>
        </p:spPr>
        <p:txBody>
          <a:bodyPr/>
          <a:lstStyle>
            <a:lvl1pPr algn="l">
              <a:defRPr/>
            </a:lvl1pPr>
          </a:lstStyle>
          <a:p>
            <a:fld id="{05C68B11-C5A8-448C-8CE9-B1A273C79CFC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31879" y="7291184"/>
            <a:ext cx="4872137" cy="412118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2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5590469"/>
            <a:ext cx="12776047" cy="2150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5547665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144" y="5728081"/>
            <a:ext cx="10600891" cy="928878"/>
          </a:xfrm>
        </p:spPr>
        <p:txBody>
          <a:bodyPr lIns="91440" tIns="0" rIns="91440" bIns="0" anchor="b">
            <a:noAutofit/>
          </a:bodyPr>
          <a:lstStyle>
            <a:lvl1pPr>
              <a:defRPr sz="3774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" y="0"/>
            <a:ext cx="12779359" cy="5547664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354"/>
            </a:lvl1pPr>
            <a:lvl2pPr marL="479237" indent="0">
              <a:buNone/>
              <a:defRPr sz="2935"/>
            </a:lvl2pPr>
            <a:lvl3pPr marL="958474" indent="0">
              <a:buNone/>
              <a:defRPr sz="2516"/>
            </a:lvl3pPr>
            <a:lvl4pPr marL="1437711" indent="0">
              <a:buNone/>
              <a:defRPr sz="2096"/>
            </a:lvl4pPr>
            <a:lvl5pPr marL="1916948" indent="0">
              <a:buNone/>
              <a:defRPr sz="2096"/>
            </a:lvl5pPr>
            <a:lvl6pPr marL="2396185" indent="0">
              <a:buNone/>
              <a:defRPr sz="2096"/>
            </a:lvl6pPr>
            <a:lvl7pPr marL="2875422" indent="0">
              <a:buNone/>
              <a:defRPr sz="2096"/>
            </a:lvl7pPr>
            <a:lvl8pPr marL="3354659" indent="0">
              <a:buNone/>
              <a:defRPr sz="2096"/>
            </a:lvl8pPr>
            <a:lvl9pPr marL="3833896" indent="0">
              <a:buNone/>
              <a:defRPr sz="2096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144" y="6667280"/>
            <a:ext cx="10600492" cy="670856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29"/>
              </a:spcAft>
              <a:buNone/>
              <a:defRPr sz="1572">
                <a:solidFill>
                  <a:srgbClr val="FFFFFF"/>
                </a:solidFill>
              </a:defRPr>
            </a:lvl1pPr>
            <a:lvl2pPr marL="479237" indent="0">
              <a:buNone/>
              <a:defRPr sz="1258"/>
            </a:lvl2pPr>
            <a:lvl3pPr marL="958474" indent="0">
              <a:buNone/>
              <a:defRPr sz="1048"/>
            </a:lvl3pPr>
            <a:lvl4pPr marL="1437711" indent="0">
              <a:buNone/>
              <a:defRPr sz="943"/>
            </a:lvl4pPr>
            <a:lvl5pPr marL="1916948" indent="0">
              <a:buNone/>
              <a:defRPr sz="943"/>
            </a:lvl5pPr>
            <a:lvl6pPr marL="2396185" indent="0">
              <a:buNone/>
              <a:defRPr sz="943"/>
            </a:lvl6pPr>
            <a:lvl7pPr marL="2875422" indent="0">
              <a:buNone/>
              <a:defRPr sz="943"/>
            </a:lvl7pPr>
            <a:lvl8pPr marL="3354659" indent="0">
              <a:buNone/>
              <a:defRPr sz="943"/>
            </a:lvl8pPr>
            <a:lvl9pPr marL="3833896" indent="0">
              <a:buNone/>
              <a:defRPr sz="94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45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224607"/>
            <a:ext cx="12779375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7149566"/>
            <a:ext cx="12779359" cy="750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2083287"/>
            <a:ext cx="10542984" cy="45411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0144" y="7291184"/>
            <a:ext cx="2591378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3">
                <a:solidFill>
                  <a:srgbClr val="FFFFFF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3774" y="7291184"/>
            <a:ext cx="5055153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3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77433" y="7291184"/>
            <a:ext cx="1375235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1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251033" y="1961512"/>
            <a:ext cx="1044713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21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58474" rtl="0" eaLnBrk="1" latinLnBrk="0" hangingPunct="1">
        <a:lnSpc>
          <a:spcPct val="85000"/>
        </a:lnSpc>
        <a:spcBef>
          <a:spcPct val="0"/>
        </a:spcBef>
        <a:buNone/>
        <a:defRPr sz="5031" kern="1200" spc="-52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5847" indent="-95847" algn="l" defTabSz="958474" rtl="0" eaLnBrk="1" latinLnBrk="0" hangingPunct="1">
        <a:lnSpc>
          <a:spcPct val="90000"/>
        </a:lnSpc>
        <a:spcBef>
          <a:spcPts val="1258"/>
        </a:spcBef>
        <a:spcAft>
          <a:spcPts val="21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9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02559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88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94254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85949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77644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5302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6266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7230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194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1pPr>
      <a:lvl2pPr marL="479237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2pPr>
      <a:lvl3pPr marL="958474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3pPr>
      <a:lvl4pPr marL="1437711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4pPr>
      <a:lvl5pPr marL="1916948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5pPr>
      <a:lvl6pPr marL="2396185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6pPr>
      <a:lvl7pPr marL="2875422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7pPr>
      <a:lvl8pPr marL="3354659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8pPr>
      <a:lvl9pPr marL="3833896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DIRECCIÒN </a:t>
            </a:r>
            <a:b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    DE </a:t>
            </a:r>
            <a:b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EDUCACIÒN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95" y="321010"/>
            <a:ext cx="4366302" cy="4440517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272064" y="2822592"/>
            <a:ext cx="10542984" cy="40251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5847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386" kern="1200" spc="-52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4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INFORME MENSUAL</a:t>
            </a:r>
          </a:p>
          <a:p>
            <a:pPr algn="ctr"/>
            <a:r>
              <a:rPr lang="es-MX" sz="4400" spc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SEPTIEMBRE</a:t>
            </a:r>
            <a:endParaRPr lang="es-MX" sz="4400" spc="0" dirty="0" smtClean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es-MX" sz="28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ADMINISTRACIÒN 2015-2018</a:t>
            </a:r>
            <a:endParaRPr lang="es-MX" sz="2800" spc="0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2109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Apoyando</a:t>
            </a:r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MX" dirty="0">
                <a:solidFill>
                  <a:srgbClr val="FF0000"/>
                </a:solidFill>
                <a:latin typeface="Arial Black" pitchFamily="34" charset="0"/>
              </a:rPr>
              <a:t>a los planteles 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Educativos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89413" y="2083288"/>
            <a:ext cx="9144975" cy="998116"/>
          </a:xfrm>
        </p:spPr>
        <p:txBody>
          <a:bodyPr/>
          <a:lstStyle/>
          <a:p>
            <a:pPr algn="just"/>
            <a:r>
              <a:rPr lang="es-MX" dirty="0" smtClean="0"/>
              <a:t>Secundaria </a:t>
            </a:r>
            <a:r>
              <a:rPr lang="es-MX" dirty="0"/>
              <a:t>106 Francisco Goitia Director </a:t>
            </a:r>
            <a:r>
              <a:rPr lang="es-MX" dirty="0" err="1"/>
              <a:t>Profr</a:t>
            </a:r>
            <a:r>
              <a:rPr lang="es-MX" dirty="0"/>
              <a:t> José Enoc Coronado con bancos para los alumnos.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413" y="3469707"/>
            <a:ext cx="4787332" cy="257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362" y="3469706"/>
            <a:ext cx="4137475" cy="257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2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60423" y="212919"/>
            <a:ext cx="9459801" cy="1718837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2600" b="1" dirty="0">
                <a:latin typeface="Baskerville Old Face" pitchFamily="18" charset="0"/>
              </a:rPr>
              <a:t>PRESIDENCIA MUNICIPAL DE JUÁREZ N.L.</a:t>
            </a:r>
          </a:p>
          <a:p>
            <a:pPr algn="ctr"/>
            <a:r>
              <a:rPr lang="es-MX" sz="2600" b="1" dirty="0">
                <a:latin typeface="Baskerville Old Face" pitchFamily="18" charset="0"/>
              </a:rPr>
              <a:t>SECRETARIA DE DESARROLLO SOCIAL</a:t>
            </a:r>
          </a:p>
          <a:p>
            <a:pPr algn="ctr"/>
            <a:r>
              <a:rPr lang="es-MX" sz="2600" b="1" dirty="0">
                <a:latin typeface="Baskerville Old Face" pitchFamily="18" charset="0"/>
              </a:rPr>
              <a:t>DIRECCIÓN DE DEPORTES</a:t>
            </a:r>
          </a:p>
          <a:p>
            <a:pPr algn="ctr"/>
            <a:r>
              <a:rPr lang="es-MX" sz="2600" b="1" dirty="0">
                <a:latin typeface="Baskerville Old Face" pitchFamily="18" charset="0"/>
              </a:rPr>
              <a:t>ADMON. 2015-2018</a:t>
            </a:r>
            <a:endParaRPr lang="es-MX" sz="2600" b="1" dirty="0">
              <a:latin typeface="Baskerville Old Face" pitchFamily="18" charset="0"/>
            </a:endParaRPr>
          </a:p>
        </p:txBody>
      </p:sp>
      <p:pic>
        <p:nvPicPr>
          <p:cNvPr id="1026" name="Picture 2" descr="C:\Users\Vanessa\Desktop\logo-juare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29" y="178873"/>
            <a:ext cx="2217375" cy="1415732"/>
          </a:xfrm>
          <a:prstGeom prst="rect">
            <a:avLst/>
          </a:prstGeom>
          <a:noFill/>
        </p:spPr>
      </p:pic>
      <p:pic>
        <p:nvPicPr>
          <p:cNvPr id="1027" name="Picture 3" descr="C:\Users\Vanessa\Desktop\cd benito juarez.j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68707" y="223265"/>
            <a:ext cx="1559151" cy="1452616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653425" y="3050356"/>
            <a:ext cx="10868708" cy="1841948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5600" b="1" dirty="0">
                <a:latin typeface="Baskerville Old Face" pitchFamily="18" charset="0"/>
              </a:rPr>
              <a:t>REPORTE DE ACTIVIDADES</a:t>
            </a:r>
          </a:p>
          <a:p>
            <a:pPr algn="ctr"/>
            <a:r>
              <a:rPr lang="es-MX" sz="5600" b="1" dirty="0">
                <a:latin typeface="Baskerville Old Face" pitchFamily="18" charset="0"/>
              </a:rPr>
              <a:t>SEPTIEMBRE</a:t>
            </a:r>
            <a:endParaRPr lang="es-MX" sz="5600" b="1" dirty="0">
              <a:latin typeface="Baskerville Old Face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760423" y="6484910"/>
            <a:ext cx="9459801" cy="918618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2600" b="1" dirty="0">
                <a:latin typeface="Baskerville Old Face" pitchFamily="18" charset="0"/>
              </a:rPr>
              <a:t>PROF. JUSN ENRIQUE RODRIGUEZ CARRILLO</a:t>
            </a:r>
          </a:p>
          <a:p>
            <a:pPr algn="ctr"/>
            <a:r>
              <a:rPr lang="es-MX" sz="2600" b="1" dirty="0">
                <a:latin typeface="Baskerville Old Face" pitchFamily="18" charset="0"/>
              </a:rPr>
              <a:t>DIRECTOR DE DEPORTES</a:t>
            </a:r>
            <a:endParaRPr lang="es-MX" sz="2600" b="1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288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GOSTO\COPA DRAGONES.jpg"/>
          <p:cNvPicPr>
            <a:picLocks noChangeAspect="1" noChangeArrowheads="1"/>
          </p:cNvPicPr>
          <p:nvPr/>
        </p:nvPicPr>
        <p:blipFill>
          <a:blip r:embed="rId2" cstate="print"/>
          <a:srcRect l="10345" b="2874"/>
          <a:stretch>
            <a:fillRect/>
          </a:stretch>
        </p:blipFill>
        <p:spPr bwMode="auto">
          <a:xfrm>
            <a:off x="7094141" y="4699338"/>
            <a:ext cx="5233080" cy="2747118"/>
          </a:xfrm>
          <a:prstGeom prst="roundRect">
            <a:avLst/>
          </a:prstGeom>
          <a:noFill/>
        </p:spPr>
      </p:pic>
      <p:pic>
        <p:nvPicPr>
          <p:cNvPr id="1027" name="Picture 3" descr="F:\AGOSTO\14191940_711581135646504_2143644639665129224_n.jpg"/>
          <p:cNvPicPr>
            <a:picLocks noChangeAspect="1" noChangeArrowheads="1"/>
          </p:cNvPicPr>
          <p:nvPr/>
        </p:nvPicPr>
        <p:blipFill>
          <a:blip r:embed="rId3" cstate="print"/>
          <a:srcRect l="7018" t="5848"/>
          <a:stretch>
            <a:fillRect/>
          </a:stretch>
        </p:blipFill>
        <p:spPr bwMode="auto">
          <a:xfrm>
            <a:off x="854698" y="4681241"/>
            <a:ext cx="5635626" cy="2765215"/>
          </a:xfrm>
          <a:prstGeom prst="roundRect">
            <a:avLst/>
          </a:prstGeom>
          <a:noFill/>
        </p:spPr>
      </p:pic>
      <p:pic>
        <p:nvPicPr>
          <p:cNvPr id="1028" name="Picture 4" descr="F:\AGOSTO\14222154_711581125646505_110609374539809034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3504" y="1106952"/>
            <a:ext cx="5434354" cy="2633333"/>
          </a:xfrm>
          <a:prstGeom prst="round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1055970" y="294195"/>
            <a:ext cx="10868708" cy="749341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4100" b="1" dirty="0">
                <a:latin typeface="Baskerville Old Face" pitchFamily="18" charset="0"/>
              </a:rPr>
              <a:t>COMPETENCIA EN EL CLUB ALEGRIA</a:t>
            </a:r>
            <a:endParaRPr lang="es-MX" sz="4100" b="1" dirty="0">
              <a:latin typeface="Baskerville Old Face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52789" y="1594606"/>
            <a:ext cx="5635626" cy="1718837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just"/>
            <a:r>
              <a:rPr lang="es-MX" sz="2600" dirty="0"/>
              <a:t>SE BUSCAN COMPETENCIAS PARA QUE LOS NIÑOS DEMUESTREN LO APRENDIDO DURANTE SUS CURSOS DE NATACIÓN.</a:t>
            </a:r>
            <a:endParaRPr lang="es-MX" sz="2600" dirty="0"/>
          </a:p>
        </p:txBody>
      </p:sp>
    </p:spTree>
    <p:extLst>
      <p:ext uri="{BB962C8B-B14F-4D97-AF65-F5344CB8AC3E}">
        <p14:creationId xmlns:p14="http://schemas.microsoft.com/office/powerpoint/2010/main" val="3532593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GOSTO\SEPTIEMBRE\14322396_718117928326158_4530096225476905958_n.jpg"/>
          <p:cNvPicPr>
            <a:picLocks noChangeAspect="1" noChangeArrowheads="1"/>
          </p:cNvPicPr>
          <p:nvPr/>
        </p:nvPicPr>
        <p:blipFill>
          <a:blip r:embed="rId2" cstate="print"/>
          <a:srcRect l="13360" t="13752" r="15389" b="32491"/>
          <a:stretch>
            <a:fillRect/>
          </a:stretch>
        </p:blipFill>
        <p:spPr bwMode="auto">
          <a:xfrm>
            <a:off x="653426" y="4357980"/>
            <a:ext cx="2845897" cy="3088475"/>
          </a:xfrm>
          <a:prstGeom prst="roundRect">
            <a:avLst/>
          </a:prstGeom>
          <a:noFill/>
        </p:spPr>
      </p:pic>
      <p:pic>
        <p:nvPicPr>
          <p:cNvPr id="2051" name="Picture 3" descr="F:\AGOSTO\SEPTIEMBRE\14330031_718119574992660_1661132819453590920_n.jpg"/>
          <p:cNvPicPr>
            <a:picLocks noChangeAspect="1" noChangeArrowheads="1"/>
          </p:cNvPicPr>
          <p:nvPr/>
        </p:nvPicPr>
        <p:blipFill>
          <a:blip r:embed="rId3" cstate="print"/>
          <a:srcRect l="8751" t="22266" r="3738" b="6482"/>
          <a:stretch>
            <a:fillRect/>
          </a:stretch>
        </p:blipFill>
        <p:spPr bwMode="auto">
          <a:xfrm>
            <a:off x="4722901" y="4601806"/>
            <a:ext cx="7704958" cy="2844649"/>
          </a:xfrm>
          <a:prstGeom prst="roundRect">
            <a:avLst/>
          </a:prstGeom>
          <a:noFill/>
        </p:spPr>
      </p:pic>
      <p:pic>
        <p:nvPicPr>
          <p:cNvPr id="2052" name="Picture 4" descr="F:\AGOSTO\SEPTIEMBRE\14390706_718118124992805_9151696601892927161_n.jpg"/>
          <p:cNvPicPr>
            <a:picLocks noChangeAspect="1" noChangeArrowheads="1"/>
          </p:cNvPicPr>
          <p:nvPr/>
        </p:nvPicPr>
        <p:blipFill>
          <a:blip r:embed="rId4" cstate="print"/>
          <a:srcRect l="11133" t="6705" r="13162" b="36263"/>
          <a:stretch>
            <a:fillRect/>
          </a:stretch>
        </p:blipFill>
        <p:spPr bwMode="auto">
          <a:xfrm>
            <a:off x="9308137" y="212919"/>
            <a:ext cx="3019085" cy="3271566"/>
          </a:xfrm>
          <a:prstGeom prst="roundRect">
            <a:avLst/>
          </a:prstGeom>
          <a:noFill/>
        </p:spPr>
      </p:pic>
      <p:pic>
        <p:nvPicPr>
          <p:cNvPr id="2053" name="Picture 5" descr="F:\AGOSTO\SEPTIEMBRE\14316784_718117854992832_3845467179738752724_n.jpg"/>
          <p:cNvPicPr>
            <a:picLocks noChangeAspect="1" noChangeArrowheads="1"/>
          </p:cNvPicPr>
          <p:nvPr/>
        </p:nvPicPr>
        <p:blipFill>
          <a:blip r:embed="rId5" cstate="print"/>
          <a:srcRect t="17253"/>
          <a:stretch>
            <a:fillRect/>
          </a:stretch>
        </p:blipFill>
        <p:spPr bwMode="auto">
          <a:xfrm>
            <a:off x="250881" y="263286"/>
            <a:ext cx="8049890" cy="3020416"/>
          </a:xfrm>
          <a:prstGeom prst="round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1055970" y="3535390"/>
            <a:ext cx="10868708" cy="903229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5100" b="1" dirty="0">
                <a:latin typeface="Baskerville Old Face" pitchFamily="18" charset="0"/>
              </a:rPr>
              <a:t>JUEGO DE ESTRELLAS</a:t>
            </a:r>
            <a:endParaRPr lang="es-MX" sz="5100" b="1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641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AGOSTO\SEPTIEMBRE\14237547_714744585330159_5193234529698712345_n.jpg"/>
          <p:cNvPicPr>
            <a:picLocks noChangeAspect="1" noChangeArrowheads="1"/>
          </p:cNvPicPr>
          <p:nvPr/>
        </p:nvPicPr>
        <p:blipFill>
          <a:blip r:embed="rId2" cstate="print"/>
          <a:srcRect t="16423" b="15678"/>
          <a:stretch>
            <a:fillRect/>
          </a:stretch>
        </p:blipFill>
        <p:spPr bwMode="auto">
          <a:xfrm>
            <a:off x="351517" y="4770132"/>
            <a:ext cx="8956620" cy="2757600"/>
          </a:xfrm>
          <a:prstGeom prst="roundRect">
            <a:avLst/>
          </a:prstGeom>
          <a:noFill/>
        </p:spPr>
      </p:pic>
      <p:pic>
        <p:nvPicPr>
          <p:cNvPr id="3075" name="Picture 3" descr="F:\AGOSTO\SEPTIEMBRE\14317523_714744241996860_3702264199084483678_n.jpg"/>
          <p:cNvPicPr>
            <a:picLocks noChangeAspect="1" noChangeArrowheads="1"/>
          </p:cNvPicPr>
          <p:nvPr/>
        </p:nvPicPr>
        <p:blipFill>
          <a:blip r:embed="rId3" cstate="print"/>
          <a:srcRect t="16460" b="9468"/>
          <a:stretch>
            <a:fillRect/>
          </a:stretch>
        </p:blipFill>
        <p:spPr bwMode="auto">
          <a:xfrm>
            <a:off x="3773147" y="1675881"/>
            <a:ext cx="8711391" cy="2925925"/>
          </a:xfrm>
          <a:prstGeom prst="round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1055970" y="294194"/>
            <a:ext cx="10868708" cy="903229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5100" b="1" dirty="0">
                <a:latin typeface="Baskerville Old Face" pitchFamily="18" charset="0"/>
              </a:rPr>
              <a:t>EXHIBICIÓN DE KARATE DO</a:t>
            </a:r>
            <a:endParaRPr lang="es-MX" sz="5100" b="1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24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03181" y="131643"/>
            <a:ext cx="11924677" cy="749341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4100" b="1" dirty="0">
                <a:latin typeface="Baskerville Old Face" pitchFamily="18" charset="0"/>
              </a:rPr>
              <a:t>CUADRANGULAR DE LA INDEPENDENCIA</a:t>
            </a:r>
            <a:endParaRPr lang="es-MX" sz="4100" b="1" dirty="0">
              <a:latin typeface="Baskerville Old Face" pitchFamily="18" charset="0"/>
            </a:endParaRPr>
          </a:p>
        </p:txBody>
      </p:sp>
      <p:pic>
        <p:nvPicPr>
          <p:cNvPr id="4098" name="Picture 2" descr="F:\AGOSTO\SEPTIEMBRE\14355564_718108351660449_8314531588506689052_n.jpg"/>
          <p:cNvPicPr>
            <a:picLocks noChangeAspect="1" noChangeArrowheads="1"/>
          </p:cNvPicPr>
          <p:nvPr/>
        </p:nvPicPr>
        <p:blipFill>
          <a:blip r:embed="rId2" cstate="print"/>
          <a:srcRect b="9486"/>
          <a:stretch>
            <a:fillRect/>
          </a:stretch>
        </p:blipFill>
        <p:spPr bwMode="auto">
          <a:xfrm>
            <a:off x="6289051" y="1025678"/>
            <a:ext cx="6138807" cy="2519545"/>
          </a:xfrm>
          <a:prstGeom prst="roundRect">
            <a:avLst/>
          </a:prstGeom>
          <a:noFill/>
        </p:spPr>
      </p:pic>
      <p:pic>
        <p:nvPicPr>
          <p:cNvPr id="4099" name="Picture 3" descr="F:\AGOSTO\SEPTIEMBRE\14368735_718108518327099_3300839924622047765_n.jpg"/>
          <p:cNvPicPr>
            <a:picLocks noChangeAspect="1" noChangeArrowheads="1"/>
          </p:cNvPicPr>
          <p:nvPr/>
        </p:nvPicPr>
        <p:blipFill>
          <a:blip r:embed="rId3" cstate="print"/>
          <a:srcRect t="10078"/>
          <a:stretch>
            <a:fillRect/>
          </a:stretch>
        </p:blipFill>
        <p:spPr bwMode="auto">
          <a:xfrm>
            <a:off x="250881" y="4926909"/>
            <a:ext cx="6239442" cy="2544100"/>
          </a:xfrm>
          <a:prstGeom prst="roundRect">
            <a:avLst/>
          </a:prstGeom>
          <a:noFill/>
        </p:spPr>
      </p:pic>
      <p:pic>
        <p:nvPicPr>
          <p:cNvPr id="4100" name="Picture 4" descr="F:\AGOSTO\SEPTIEMBRE\14316834_718108318327119_741456655608106009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82" y="1025677"/>
            <a:ext cx="5635625" cy="2555443"/>
          </a:xfrm>
          <a:prstGeom prst="roundRect">
            <a:avLst/>
          </a:prstGeom>
          <a:noFill/>
        </p:spPr>
      </p:pic>
      <p:pic>
        <p:nvPicPr>
          <p:cNvPr id="4101" name="Picture 5" descr="F:\AGOSTO\SEPTIEMBRE\14333092_718108938327057_7120851125815664071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2233" y="4915565"/>
            <a:ext cx="5635625" cy="2555443"/>
          </a:xfrm>
          <a:prstGeom prst="round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452153" y="3789050"/>
            <a:ext cx="11975705" cy="1318728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2600" dirty="0">
                <a:latin typeface="Baskerville Old Face" pitchFamily="18" charset="0"/>
              </a:rPr>
              <a:t>EL 16 DE SEPTIEMBRE SE LLEVO A CABO EL CUADRANGULAR Y LA CONVIVENCIA DE LOS NIÑOS QUE PRACTICAN BEISBOL EN EL PARQUE DE BEISBOL MARTIN GARCÍA NIÑO</a:t>
            </a:r>
            <a:endParaRPr lang="es-MX" sz="26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031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AGOSTO\SEPTIEMBRE\14333778_718200528317898_2285238161713614113_n.jpg"/>
          <p:cNvPicPr>
            <a:picLocks noChangeAspect="1" noChangeArrowheads="1"/>
          </p:cNvPicPr>
          <p:nvPr/>
        </p:nvPicPr>
        <p:blipFill>
          <a:blip r:embed="rId2" cstate="print"/>
          <a:srcRect l="8302" t="5915" r="18640"/>
          <a:stretch>
            <a:fillRect/>
          </a:stretch>
        </p:blipFill>
        <p:spPr bwMode="auto">
          <a:xfrm>
            <a:off x="7798594" y="5023255"/>
            <a:ext cx="4427992" cy="2585752"/>
          </a:xfrm>
          <a:prstGeom prst="roundRect">
            <a:avLst/>
          </a:prstGeom>
          <a:noFill/>
        </p:spPr>
      </p:pic>
      <p:pic>
        <p:nvPicPr>
          <p:cNvPr id="5123" name="Picture 3" descr="F:\AGOSTO\SEPTIEMBRE\14344192_718200661651218_207705388831457282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906453" y="-1241378"/>
            <a:ext cx="2324484" cy="5233080"/>
          </a:xfrm>
          <a:prstGeom prst="roundRect">
            <a:avLst/>
          </a:prstGeom>
          <a:noFill/>
        </p:spPr>
      </p:pic>
      <p:pic>
        <p:nvPicPr>
          <p:cNvPr id="5124" name="Picture 4" descr="F:\AGOSTO\SEPTIEMBRE\14355593_718788414925776_1208581087969424263_n.jpg"/>
          <p:cNvPicPr>
            <a:picLocks noChangeAspect="1" noChangeArrowheads="1"/>
          </p:cNvPicPr>
          <p:nvPr/>
        </p:nvPicPr>
        <p:blipFill>
          <a:blip r:embed="rId4" cstate="print"/>
          <a:srcRect l="5904" t="23615" r="5541" b="17349"/>
          <a:stretch>
            <a:fillRect/>
          </a:stretch>
        </p:blipFill>
        <p:spPr bwMode="auto">
          <a:xfrm>
            <a:off x="8905592" y="2895017"/>
            <a:ext cx="3471948" cy="1869341"/>
          </a:xfrm>
          <a:prstGeom prst="roundRect">
            <a:avLst/>
          </a:prstGeom>
          <a:noFill/>
        </p:spPr>
      </p:pic>
      <p:pic>
        <p:nvPicPr>
          <p:cNvPr id="5125" name="Picture 5" descr="F:\AGOSTO\SEPTIEMBRE\14358922_718788534925764_6385854383944474196_n.jpg"/>
          <p:cNvPicPr>
            <a:picLocks noChangeAspect="1" noChangeArrowheads="1"/>
          </p:cNvPicPr>
          <p:nvPr/>
        </p:nvPicPr>
        <p:blipFill>
          <a:blip r:embed="rId5" cstate="print"/>
          <a:srcRect l="9962" t="5904" r="10338" b="11445"/>
          <a:stretch>
            <a:fillRect/>
          </a:stretch>
        </p:blipFill>
        <p:spPr bwMode="auto">
          <a:xfrm>
            <a:off x="4980781" y="2895017"/>
            <a:ext cx="3277864" cy="1544238"/>
          </a:xfrm>
          <a:prstGeom prst="roundRect">
            <a:avLst/>
          </a:prstGeom>
          <a:noFill/>
        </p:spPr>
      </p:pic>
      <p:pic>
        <p:nvPicPr>
          <p:cNvPr id="5126" name="Picture 6" descr="F:\AGOSTO\SEPTIEMBRE\14370114_718788404925777_3635309027032165596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2153" y="2895017"/>
            <a:ext cx="3935992" cy="1788065"/>
          </a:xfrm>
          <a:prstGeom prst="roundRect">
            <a:avLst/>
          </a:prstGeom>
          <a:noFill/>
        </p:spPr>
      </p:pic>
      <p:pic>
        <p:nvPicPr>
          <p:cNvPr id="5127" name="Picture 7" descr="F:\AGOSTO\SEPTIEMBRE\14370354_718200458317905_2739292748599143942_n.jpg"/>
          <p:cNvPicPr>
            <a:picLocks noChangeAspect="1" noChangeArrowheads="1"/>
          </p:cNvPicPr>
          <p:nvPr/>
        </p:nvPicPr>
        <p:blipFill>
          <a:blip r:embed="rId7" cstate="print"/>
          <a:srcRect l="7017" t="17265"/>
          <a:stretch>
            <a:fillRect/>
          </a:stretch>
        </p:blipFill>
        <p:spPr bwMode="auto">
          <a:xfrm>
            <a:off x="6892868" y="212920"/>
            <a:ext cx="5635626" cy="2273809"/>
          </a:xfrm>
          <a:prstGeom prst="roundRect">
            <a:avLst/>
          </a:prstGeom>
          <a:noFill/>
        </p:spPr>
      </p:pic>
      <p:pic>
        <p:nvPicPr>
          <p:cNvPr id="5128" name="Picture 8" descr="F:\AGOSTO\SEPTIEMBRE\14292381_718788694925748_2769534338095091023_n.jpg"/>
          <p:cNvPicPr>
            <a:picLocks noChangeAspect="1" noChangeArrowheads="1"/>
          </p:cNvPicPr>
          <p:nvPr/>
        </p:nvPicPr>
        <p:blipFill>
          <a:blip r:embed="rId8" cstate="print"/>
          <a:srcRect t="23356" r="10338" b="10227"/>
          <a:stretch>
            <a:fillRect/>
          </a:stretch>
        </p:blipFill>
        <p:spPr bwMode="auto">
          <a:xfrm>
            <a:off x="351517" y="5023255"/>
            <a:ext cx="5434354" cy="2438271"/>
          </a:xfrm>
          <a:prstGeom prst="round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4578236" y="4439255"/>
            <a:ext cx="4629264" cy="749341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r>
              <a:rPr lang="es-MX" sz="4100" b="1" dirty="0">
                <a:latin typeface="Baskerville Old Face" pitchFamily="18" charset="0"/>
              </a:rPr>
              <a:t>COPA JUÁREZ </a:t>
            </a:r>
            <a:endParaRPr lang="es-MX" sz="4100" b="1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166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AGOSTO\SEPTIEMBRE\14470367_722696541201630_6422560793522484894_n.jpg"/>
          <p:cNvPicPr>
            <a:picLocks noChangeAspect="1" noChangeArrowheads="1"/>
          </p:cNvPicPr>
          <p:nvPr/>
        </p:nvPicPr>
        <p:blipFill>
          <a:blip r:embed="rId2" cstate="print"/>
          <a:srcRect l="12510"/>
          <a:stretch>
            <a:fillRect/>
          </a:stretch>
        </p:blipFill>
        <p:spPr bwMode="auto">
          <a:xfrm>
            <a:off x="2" y="4232414"/>
            <a:ext cx="5987141" cy="3316043"/>
          </a:xfrm>
          <a:prstGeom prst="roundRect">
            <a:avLst/>
          </a:prstGeom>
          <a:noFill/>
        </p:spPr>
      </p:pic>
      <p:pic>
        <p:nvPicPr>
          <p:cNvPr id="6147" name="Picture 3" descr="F:\AGOSTO\SEPTIEMBRE\14470608_722696474534970_7336158958287224465_n.jpg"/>
          <p:cNvPicPr>
            <a:picLocks noChangeAspect="1" noChangeArrowheads="1"/>
          </p:cNvPicPr>
          <p:nvPr/>
        </p:nvPicPr>
        <p:blipFill>
          <a:blip r:embed="rId3" cstate="print"/>
          <a:srcRect l="5866" t="9038" r="18562"/>
          <a:stretch>
            <a:fillRect/>
          </a:stretch>
        </p:blipFill>
        <p:spPr bwMode="auto">
          <a:xfrm>
            <a:off x="6490324" y="4195428"/>
            <a:ext cx="5736262" cy="3345687"/>
          </a:xfrm>
          <a:prstGeom prst="roundRect">
            <a:avLst/>
          </a:prstGeom>
          <a:noFill/>
        </p:spPr>
      </p:pic>
      <p:pic>
        <p:nvPicPr>
          <p:cNvPr id="6148" name="Picture 4" descr="F:\AGOSTO\SEPTIEMBRE\14469667_722696487868302_2889987564957666761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3504" y="294195"/>
            <a:ext cx="5059428" cy="2451654"/>
          </a:xfrm>
          <a:prstGeom prst="roundRect">
            <a:avLst/>
          </a:prstGeom>
          <a:noFill/>
        </p:spPr>
      </p:pic>
      <p:pic>
        <p:nvPicPr>
          <p:cNvPr id="6149" name="Picture 5" descr="F:\AGOSTO\SEPTIEMBRE\14440666_722696517868299_2585085833452868799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517" y="294195"/>
            <a:ext cx="5034583" cy="2439615"/>
          </a:xfrm>
          <a:prstGeom prst="round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552789" y="2955973"/>
            <a:ext cx="11371888" cy="1226395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3600" b="1" dirty="0">
                <a:latin typeface="Baskerville Old Face" pitchFamily="18" charset="0"/>
              </a:rPr>
              <a:t>CURSO DE DEPORTE ADAPTADO </a:t>
            </a:r>
          </a:p>
          <a:p>
            <a:pPr algn="ctr"/>
            <a:r>
              <a:rPr lang="es-MX" sz="3600" b="1" dirty="0">
                <a:latin typeface="Baskerville Old Face" pitchFamily="18" charset="0"/>
              </a:rPr>
              <a:t>IMPARTIDO POR EL INDE</a:t>
            </a:r>
            <a:endParaRPr lang="es-MX" sz="3600" b="1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335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AGOSTO\SEPTIEMBRE\14364680_721208951350389_319122129737902387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518" y="4317765"/>
            <a:ext cx="6541352" cy="2966140"/>
          </a:xfrm>
          <a:prstGeom prst="roundRect">
            <a:avLst/>
          </a:prstGeom>
          <a:noFill/>
        </p:spPr>
      </p:pic>
      <p:pic>
        <p:nvPicPr>
          <p:cNvPr id="7171" name="Picture 3" descr="F:\AGOSTO\SEPTIEMBRE\14449889_721208994683718_390804415551446680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4777" y="3057568"/>
            <a:ext cx="5434354" cy="2468750"/>
          </a:xfrm>
          <a:prstGeom prst="roundRect">
            <a:avLst/>
          </a:prstGeom>
          <a:noFill/>
        </p:spPr>
      </p:pic>
      <p:pic>
        <p:nvPicPr>
          <p:cNvPr id="7172" name="Picture 4" descr="F:\AGOSTO\SEPTIEMBRE\14469510_721208974683720_87871481091280276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517" y="548357"/>
            <a:ext cx="6250631" cy="2834314"/>
          </a:xfrm>
          <a:prstGeom prst="round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6892868" y="700573"/>
            <a:ext cx="5333718" cy="1226395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ctr"/>
            <a:r>
              <a:rPr lang="es-MX" sz="3600" b="1" dirty="0">
                <a:latin typeface="Baskerville Old Face" pitchFamily="18" charset="0"/>
              </a:rPr>
              <a:t>CURSO ATENCIÓN CIUDADANA</a:t>
            </a:r>
            <a:endParaRPr lang="es-MX" sz="3600" b="1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616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AGOSTO\SEPTIEMBRE\14432995_721208444683773_233089085295292067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33031"/>
            <a:ext cx="6188415" cy="2806103"/>
          </a:xfrm>
          <a:prstGeom prst="roundRect">
            <a:avLst/>
          </a:prstGeom>
          <a:noFill/>
        </p:spPr>
      </p:pic>
      <p:pic>
        <p:nvPicPr>
          <p:cNvPr id="8195" name="Picture 3" descr="F:\AGOSTO\SEPTIEMBRE\14448998_721208471350437_7547932519497382961_n.jpg"/>
          <p:cNvPicPr>
            <a:picLocks noChangeAspect="1" noChangeArrowheads="1"/>
          </p:cNvPicPr>
          <p:nvPr/>
        </p:nvPicPr>
        <p:blipFill>
          <a:blip r:embed="rId3" cstate="print"/>
          <a:srcRect t="19827" b="14859"/>
          <a:stretch>
            <a:fillRect/>
          </a:stretch>
        </p:blipFill>
        <p:spPr bwMode="auto">
          <a:xfrm>
            <a:off x="8201139" y="700573"/>
            <a:ext cx="3898249" cy="3738681"/>
          </a:xfrm>
          <a:prstGeom prst="roundRect">
            <a:avLst/>
          </a:prstGeom>
          <a:noFill/>
        </p:spPr>
      </p:pic>
      <p:pic>
        <p:nvPicPr>
          <p:cNvPr id="8196" name="Picture 4" descr="F:\AGOSTO\SEPTIEMBRE\14457322_721208461350438_631763063757401141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4310" y="4764357"/>
            <a:ext cx="6094183" cy="2763374"/>
          </a:xfrm>
          <a:prstGeom prst="round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905726" y="678943"/>
            <a:ext cx="6289051" cy="672397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r>
              <a:rPr lang="es-MX" sz="3600" b="1" dirty="0">
                <a:latin typeface="Baskerville Old Face" pitchFamily="18" charset="0"/>
              </a:rPr>
              <a:t>JUNTA DE DIRECTORES</a:t>
            </a:r>
            <a:endParaRPr lang="es-MX" sz="3600" b="1" dirty="0">
              <a:latin typeface="Baskerville Old Face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52153" y="1654251"/>
            <a:ext cx="7245805" cy="2519056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pPr algn="just"/>
            <a:r>
              <a:rPr lang="es-MX" sz="2600" dirty="0">
                <a:latin typeface="Baskerville Old Face" pitchFamily="18" charset="0"/>
              </a:rPr>
              <a:t>SE LLEVO A CABO LA JUNTA DE DIRECTORES POR PARTE DEL ESTADO, DONDE SE TOCARON TEMAS SOBRE LA OLIMPIADA Y PARALIMPIADA ESTATAL 2016, TORNEOS POPULARES, GIMNASIOS AL AIRE LIBRE, ENTRE OTROS.</a:t>
            </a:r>
            <a:endParaRPr lang="es-MX" sz="26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444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0144" y="460651"/>
            <a:ext cx="10542984" cy="1490070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Servicios </a:t>
            </a:r>
            <a:r>
              <a:rPr lang="es-MX" sz="4400" dirty="0">
                <a:solidFill>
                  <a:srgbClr val="FF0000"/>
                </a:solidFill>
                <a:latin typeface="Arial Black" panose="020B0A04020102020204" pitchFamily="34" charset="0"/>
              </a:rPr>
              <a:t>y</a:t>
            </a:r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Atención       Ciudadana</a:t>
            </a:r>
            <a:endParaRPr lang="es-MX" sz="4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sz="2400" b="1" dirty="0" smtClean="0"/>
              <a:t>Se ha realizado la Atención Ciudadana así como de Directivos y Maestros de los Planteles Educativos de Nivel Básico, Medio Superior y Superior para atender sus necesidades.</a:t>
            </a:r>
          </a:p>
          <a:p>
            <a:pPr marL="0" indent="0" algn="ctr">
              <a:buNone/>
            </a:pPr>
            <a:r>
              <a:rPr lang="es-MX" sz="2400" b="1" dirty="0" smtClean="0"/>
              <a:t>Se atendió un total 201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smtClean="0"/>
              <a:t>personas en la Dirección de Educación son los siguientes servicios que ofrecemos :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 Becas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 Prepa Abierta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del INEA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Orientación Educativa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Apoyo para Reubicación de alumnos y cambios de turno </a:t>
            </a:r>
          </a:p>
          <a:p>
            <a:pPr marL="0" indent="0" algn="ctr">
              <a:buNone/>
            </a:pP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274269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AGOSTO\SEPTIEMBRE\14449712_721210118016939_7222637844266415774_n.jpg"/>
          <p:cNvPicPr>
            <a:picLocks noChangeAspect="1" noChangeArrowheads="1"/>
          </p:cNvPicPr>
          <p:nvPr/>
        </p:nvPicPr>
        <p:blipFill>
          <a:blip r:embed="rId2" cstate="print"/>
          <a:srcRect b="11704"/>
          <a:stretch>
            <a:fillRect/>
          </a:stretch>
        </p:blipFill>
        <p:spPr bwMode="auto">
          <a:xfrm>
            <a:off x="6903269" y="5170736"/>
            <a:ext cx="5876106" cy="2356995"/>
          </a:xfrm>
          <a:prstGeom prst="roundRect">
            <a:avLst/>
          </a:prstGeom>
          <a:noFill/>
        </p:spPr>
      </p:pic>
      <p:pic>
        <p:nvPicPr>
          <p:cNvPr id="9219" name="Picture 3" descr="F:\AGOSTO\SEPTIEMBRE\14457356_721210311350253_645155590540446889_n.jpg"/>
          <p:cNvPicPr>
            <a:picLocks noChangeAspect="1" noChangeArrowheads="1"/>
          </p:cNvPicPr>
          <p:nvPr/>
        </p:nvPicPr>
        <p:blipFill>
          <a:blip r:embed="rId3" cstate="print"/>
          <a:srcRect l="4445" t="9534" b="8811"/>
          <a:stretch>
            <a:fillRect/>
          </a:stretch>
        </p:blipFill>
        <p:spPr bwMode="auto">
          <a:xfrm>
            <a:off x="6792232" y="131644"/>
            <a:ext cx="5886507" cy="2285144"/>
          </a:xfrm>
          <a:prstGeom prst="roundRect">
            <a:avLst/>
          </a:prstGeom>
          <a:noFill/>
        </p:spPr>
      </p:pic>
      <p:pic>
        <p:nvPicPr>
          <p:cNvPr id="9220" name="Picture 4" descr="F:\AGOSTO\SEPTIEMBRE\14462893_721210098016941_5869046882920098749_n.jpg"/>
          <p:cNvPicPr>
            <a:picLocks noChangeAspect="1" noChangeArrowheads="1"/>
          </p:cNvPicPr>
          <p:nvPr/>
        </p:nvPicPr>
        <p:blipFill>
          <a:blip r:embed="rId4" cstate="print"/>
          <a:srcRect t="19347"/>
          <a:stretch>
            <a:fillRect/>
          </a:stretch>
        </p:blipFill>
        <p:spPr bwMode="auto">
          <a:xfrm>
            <a:off x="0" y="5089461"/>
            <a:ext cx="6792232" cy="2488638"/>
          </a:xfrm>
          <a:prstGeom prst="roundRect">
            <a:avLst/>
          </a:prstGeom>
          <a:noFill/>
        </p:spPr>
      </p:pic>
      <p:pic>
        <p:nvPicPr>
          <p:cNvPr id="9221" name="Picture 5" descr="F:\AGOSTO\SEPTIEMBRE\14390694_721210164683601_7272433498557293283_n.jpg"/>
          <p:cNvPicPr>
            <a:picLocks noChangeAspect="1" noChangeArrowheads="1"/>
          </p:cNvPicPr>
          <p:nvPr/>
        </p:nvPicPr>
        <p:blipFill>
          <a:blip r:embed="rId5" cstate="print"/>
          <a:srcRect t="22895"/>
          <a:stretch>
            <a:fillRect/>
          </a:stretch>
        </p:blipFill>
        <p:spPr bwMode="auto">
          <a:xfrm>
            <a:off x="100636" y="118832"/>
            <a:ext cx="6545649" cy="2288530"/>
          </a:xfrm>
          <a:prstGeom prst="roundRect">
            <a:avLst/>
          </a:prstGeom>
          <a:noFill/>
        </p:spPr>
      </p:pic>
      <p:pic>
        <p:nvPicPr>
          <p:cNvPr id="9222" name="Picture 6" descr="C:\Users\Vanessa\Desktop\zumba time.jpg"/>
          <p:cNvPicPr>
            <a:picLocks noChangeAspect="1" noChangeArrowheads="1"/>
          </p:cNvPicPr>
          <p:nvPr/>
        </p:nvPicPr>
        <p:blipFill>
          <a:blip r:embed="rId6" cstate="print"/>
          <a:srcRect l="5608" t="8282" r="15013" b="12924"/>
          <a:stretch>
            <a:fillRect/>
          </a:stretch>
        </p:blipFill>
        <p:spPr bwMode="auto">
          <a:xfrm>
            <a:off x="3672511" y="2488638"/>
            <a:ext cx="5233081" cy="2482135"/>
          </a:xfrm>
          <a:prstGeom prst="round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3873783" y="4601806"/>
            <a:ext cx="3019085" cy="416866"/>
          </a:xfrm>
          <a:prstGeom prst="rect">
            <a:avLst/>
          </a:prstGeom>
          <a:noFill/>
        </p:spPr>
        <p:txBody>
          <a:bodyPr wrap="square" lIns="117254" tIns="58627" rIns="117254" bIns="58627" rtlCol="0">
            <a:spAutoFit/>
          </a:bodyPr>
          <a:lstStyle/>
          <a:p>
            <a:r>
              <a:rPr lang="es-MX" dirty="0" smtClean="0">
                <a:latin typeface="Baskerville Old Face" pitchFamily="18" charset="0"/>
              </a:rPr>
              <a:t>EN TU COLONIA</a:t>
            </a:r>
            <a:endParaRPr lang="es-MX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372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54697" y="2407363"/>
            <a:ext cx="10862469" cy="1252844"/>
          </a:xfrm>
        </p:spPr>
        <p:txBody>
          <a:bodyPr>
            <a:noAutofit/>
          </a:bodyPr>
          <a:lstStyle/>
          <a:p>
            <a:pPr algn="ctr"/>
            <a:r>
              <a:rPr lang="es-MX" sz="4000" dirty="0" smtClean="0"/>
              <a:t>INFORME DE ACTIVIDADES DE LA DIRECCIÓN DE CULTURA MUNICIPIO DE JUÁREZ NUEVO LEÓN </a:t>
            </a:r>
            <a:endParaRPr lang="es-MX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60423" y="4195428"/>
            <a:ext cx="8945563" cy="2763374"/>
          </a:xfrm>
        </p:spPr>
        <p:txBody>
          <a:bodyPr>
            <a:normAutofit/>
          </a:bodyPr>
          <a:lstStyle/>
          <a:p>
            <a:pPr algn="ctr"/>
            <a:r>
              <a:rPr lang="es-MX" sz="1800" dirty="0" smtClean="0"/>
              <a:t>MES DE </a:t>
            </a:r>
          </a:p>
          <a:p>
            <a:pPr algn="ctr"/>
            <a:r>
              <a:rPr lang="es-MX" sz="1800" dirty="0" smtClean="0"/>
              <a:t> SEPTIEMBRE 2016</a:t>
            </a:r>
          </a:p>
          <a:p>
            <a:endParaRPr lang="es-MX" dirty="0" smtClean="0"/>
          </a:p>
          <a:p>
            <a:r>
              <a:rPr lang="es-MX" dirty="0" smtClean="0"/>
              <a:t>DIRECTOR</a:t>
            </a:r>
          </a:p>
          <a:p>
            <a:r>
              <a:rPr lang="es-MX" dirty="0" smtClean="0"/>
              <a:t>PROFR. JOSE JESUS LIMON RODRIGUEZ</a:t>
            </a:r>
          </a:p>
          <a:p>
            <a:endParaRPr lang="es-MX" dirty="0"/>
          </a:p>
        </p:txBody>
      </p:sp>
      <p:pic>
        <p:nvPicPr>
          <p:cNvPr id="6" name="Imagen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528" y="533756"/>
            <a:ext cx="1622476" cy="128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uarez2013E1\Desktop\ESCUDO JUARE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352" y="241870"/>
            <a:ext cx="1353831" cy="1609974"/>
          </a:xfrm>
          <a:prstGeom prst="rect">
            <a:avLst/>
          </a:prstGeom>
          <a:noFill/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4175691" y="547522"/>
            <a:ext cx="4226720" cy="1252844"/>
          </a:xfrm>
          <a:prstGeom prst="rect">
            <a:avLst/>
          </a:prstGeom>
        </p:spPr>
        <p:txBody>
          <a:bodyPr vert="horz" lIns="117254" tIns="58627" rIns="117254" bIns="58627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PRESIDENCIA MUNICIPAL</a:t>
            </a:r>
            <a:endParaRPr lang="es-MX" altLang="es-MX" sz="23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JUÁREZ, N. L.</a:t>
            </a: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s-MX" altLang="es-MX" b="1" i="0" u="none" strike="noStrike" cap="none" normalizeH="0" baseline="0" dirty="0" smtClean="0">
              <a:ln>
                <a:noFill/>
              </a:ln>
              <a:solidFill>
                <a:srgbClr val="595959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DIRECCIÓN DE CULTURA</a:t>
            </a:r>
            <a:r>
              <a:rPr lang="es-MX" altLang="es-MX" sz="2300" dirty="0">
                <a:latin typeface="Arial" pitchFamily="34" charset="0"/>
                <a:cs typeface="Arial" pitchFamily="34" charset="0"/>
              </a:rPr>
              <a:t> </a:t>
            </a:r>
            <a:endParaRPr lang="es-MX" altLang="es-MX" sz="6200" dirty="0">
              <a:latin typeface="Arial" pitchFamily="34" charset="0"/>
              <a:cs typeface="Arial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907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dirty="0" smtClean="0"/>
              <a:t>SEPTIEMBRE 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3100" dirty="0"/>
              <a:t>DOMINGOS FAMILIARES (FRECUENCIA SEMANAL)</a:t>
            </a:r>
          </a:p>
          <a:p>
            <a:r>
              <a:rPr lang="es-MX" sz="3100" dirty="0"/>
              <a:t>MIÉRCOLES DE MUSEO (FRECUENCIA SEMANAL)</a:t>
            </a:r>
          </a:p>
          <a:p>
            <a:r>
              <a:rPr lang="es-MX" sz="3100" dirty="0"/>
              <a:t>TALLERES DE GUITARRA (BIBLIOTECAS Y KIOSCO MUNICIPAL)</a:t>
            </a:r>
          </a:p>
          <a:p>
            <a:pPr marL="0" indent="0">
              <a:buNone/>
            </a:pPr>
            <a:endParaRPr lang="es-MX" sz="3100" dirty="0"/>
          </a:p>
          <a:p>
            <a:endParaRPr lang="es-MX" sz="3100" dirty="0"/>
          </a:p>
        </p:txBody>
      </p:sp>
    </p:spTree>
    <p:extLst>
      <p:ext uri="{BB962C8B-B14F-4D97-AF65-F5344CB8AC3E}">
        <p14:creationId xmlns:p14="http://schemas.microsoft.com/office/powerpoint/2010/main" val="231645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5403" y="2575501"/>
            <a:ext cx="9838877" cy="44878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4400" dirty="0" smtClean="0"/>
              <a:t>Se atendieron </a:t>
            </a:r>
            <a:r>
              <a:rPr lang="es-MX" sz="4400" smtClean="0"/>
              <a:t>a 83 </a:t>
            </a:r>
            <a:r>
              <a:rPr lang="es-MX" sz="4400" dirty="0" smtClean="0"/>
              <a:t>alumnos de nivel medio superior y superior, a los que se les apoyo con Becas en las Diferentes Universidades, Preparatorias e Institutos Educativos, para que sigan con su educación.</a:t>
            </a:r>
            <a:endParaRPr lang="es-MX" sz="4400" dirty="0"/>
          </a:p>
          <a:p>
            <a:pPr marL="0" indent="0">
              <a:buNone/>
            </a:pPr>
            <a:endParaRPr lang="es-MX" b="1" dirty="0" smtClean="0"/>
          </a:p>
          <a:p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2300749" y="959907"/>
            <a:ext cx="7919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Becas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0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23491"/>
            <a:ext cx="10542984" cy="1430154"/>
          </a:xfrm>
        </p:spPr>
        <p:txBody>
          <a:bodyPr/>
          <a:lstStyle/>
          <a:p>
            <a:pPr algn="ctr"/>
            <a:r>
              <a:rPr lang="es-MX" dirty="0"/>
              <a:t> </a:t>
            </a:r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Apoyando a los planteles Educativos</a:t>
            </a:r>
            <a:r>
              <a:rPr lang="es-MX" dirty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02915" y="2083287"/>
            <a:ext cx="5574082" cy="1373897"/>
          </a:xfrm>
        </p:spPr>
        <p:txBody>
          <a:bodyPr>
            <a:normAutofit lnSpcReduction="10000"/>
          </a:bodyPr>
          <a:lstStyle/>
          <a:p>
            <a:pPr algn="just"/>
            <a:r>
              <a:rPr lang="es-MX" dirty="0"/>
              <a:t>L</a:t>
            </a:r>
            <a:r>
              <a:rPr lang="es-MX" dirty="0" smtClean="0"/>
              <a:t>os </a:t>
            </a:r>
            <a:r>
              <a:rPr lang="es-MX" dirty="0"/>
              <a:t>alumnos de la escuela primaria Alejandro Rodríguez Lucio gozarán de un techado en la cooperativa escolar, con la donación de 8 laminas y material deportivo para su beneficio, directora maestra Carla Briseida Fortuna.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4" y="4603478"/>
            <a:ext cx="4130173" cy="211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28" y="3895082"/>
            <a:ext cx="4130173" cy="208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scontent-lax3-1.xx.fbcdn.net/v/t1.0-9/14199236_1836099809951337_3547434694820606601_n.jpg?oh=5de6add8f0f0cfb54700fdcdc5f47f40&amp;oe=58A4E66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4" y="2232561"/>
            <a:ext cx="4130173" cy="209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81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Conferencias </a:t>
            </a:r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de 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Sexualidad </a:t>
            </a:r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y el A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borto 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41912" y="2083288"/>
            <a:ext cx="5384565" cy="8142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dirty="0" smtClean="0"/>
              <a:t>Impartidas por la asociación "Si a la Vida" dirigido </a:t>
            </a:r>
            <a:r>
              <a:rPr lang="es-MX" dirty="0"/>
              <a:t>a todas las escuelas secundarias del municipio.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829" y="2104045"/>
            <a:ext cx="4595116" cy="209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829" y="4822520"/>
            <a:ext cx="4595116" cy="2133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06" y="3051017"/>
            <a:ext cx="2620441" cy="341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93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216615"/>
            <a:ext cx="10542984" cy="1637475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Programa Caritas Monterrey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50144" y="2083288"/>
            <a:ext cx="10523300" cy="707413"/>
          </a:xfrm>
        </p:spPr>
        <p:txBody>
          <a:bodyPr/>
          <a:lstStyle/>
          <a:p>
            <a:r>
              <a:rPr lang="es-MX" dirty="0"/>
              <a:t>En la secundaria # 85 Ricardo Magallanes Reza el personal aporta a CARITAS de Monterrey AC una cantidad para que 40 alumnos sean </a:t>
            </a:r>
            <a:r>
              <a:rPr lang="es-MX" dirty="0" smtClean="0"/>
              <a:t>beneficiados.</a:t>
            </a:r>
          </a:p>
          <a:p>
            <a:endParaRPr lang="es-MX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75" y="3123210"/>
            <a:ext cx="4695845" cy="337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10" y="3123210"/>
            <a:ext cx="4735605" cy="337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4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Apoyando a los planteles Educativos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58784" y="2083288"/>
            <a:ext cx="9588756" cy="921169"/>
          </a:xfrm>
        </p:spPr>
        <p:txBody>
          <a:bodyPr>
            <a:normAutofit/>
          </a:bodyPr>
          <a:lstStyle/>
          <a:p>
            <a:pPr algn="ctr"/>
            <a:r>
              <a:rPr lang="es-MX" dirty="0"/>
              <a:t>S</a:t>
            </a:r>
            <a:r>
              <a:rPr lang="es-MX" dirty="0" smtClean="0"/>
              <a:t>ecundaria </a:t>
            </a:r>
            <a:r>
              <a:rPr lang="es-MX" dirty="0"/>
              <a:t># 5 </a:t>
            </a:r>
            <a:r>
              <a:rPr lang="es-MX" dirty="0" err="1"/>
              <a:t>Forum</a:t>
            </a:r>
            <a:r>
              <a:rPr lang="es-MX" dirty="0"/>
              <a:t> Universal de las Culturas D</a:t>
            </a:r>
            <a:r>
              <a:rPr lang="es-MX" dirty="0" smtClean="0"/>
              <a:t>irector Profesor </a:t>
            </a:r>
            <a:r>
              <a:rPr lang="es-MX" dirty="0"/>
              <a:t>Carlos Cardona, con 40 </a:t>
            </a:r>
            <a:r>
              <a:rPr lang="es-MX" dirty="0" smtClean="0"/>
              <a:t>bancos para los alumnos.</a:t>
            </a:r>
            <a:endParaRPr lang="es-MX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391" y="3099460"/>
            <a:ext cx="4546419" cy="298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3099460"/>
            <a:ext cx="4572000" cy="298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9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552811"/>
          </a:xfrm>
        </p:spPr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Apoyando a los planteles educativos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01288" y="2035786"/>
            <a:ext cx="9003286" cy="1411475"/>
          </a:xfrm>
        </p:spPr>
        <p:txBody>
          <a:bodyPr/>
          <a:lstStyle/>
          <a:p>
            <a:pPr algn="just"/>
            <a:r>
              <a:rPr lang="es-MX" dirty="0"/>
              <a:t>Comprometido con la Educación </a:t>
            </a:r>
            <a:r>
              <a:rPr lang="es-MX" dirty="0" err="1"/>
              <a:t>Lic</a:t>
            </a:r>
            <a:r>
              <a:rPr lang="es-MX" dirty="0"/>
              <a:t> Heriberto Treviño Cantú apoyando a los planteles educativos con </a:t>
            </a:r>
            <a:r>
              <a:rPr lang="es-MX" dirty="0" err="1" smtClean="0"/>
              <a:t>kit’s</a:t>
            </a:r>
            <a:r>
              <a:rPr lang="es-MX" dirty="0" smtClean="0"/>
              <a:t> </a:t>
            </a:r>
            <a:r>
              <a:rPr lang="es-MX" dirty="0"/>
              <a:t>deportivos para fomentar el deporte en los adolescentes.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01" y="3218212"/>
            <a:ext cx="2943617" cy="380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723" y="3218212"/>
            <a:ext cx="2730674" cy="38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016" y="3218211"/>
            <a:ext cx="2868461" cy="380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24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Apoyando a los planteles 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Educativos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18161" y="2083287"/>
            <a:ext cx="4678878" cy="145555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MX" sz="2300" dirty="0"/>
              <a:t>En representación de la </a:t>
            </a:r>
            <a:r>
              <a:rPr lang="es-MX" sz="2300" dirty="0" smtClean="0"/>
              <a:t>Sra. </a:t>
            </a:r>
            <a:r>
              <a:rPr lang="es-MX" sz="2300" dirty="0"/>
              <a:t>Alma Leticia González de Treviño presidenta del DIF </a:t>
            </a:r>
            <a:r>
              <a:rPr lang="es-MX" sz="2300" dirty="0" smtClean="0"/>
              <a:t>Juárez </a:t>
            </a:r>
            <a:r>
              <a:rPr lang="es-MX" sz="2300" dirty="0"/>
              <a:t>y esposa del </a:t>
            </a:r>
            <a:r>
              <a:rPr lang="es-MX" sz="2300" dirty="0" smtClean="0"/>
              <a:t>Lic. </a:t>
            </a:r>
            <a:r>
              <a:rPr lang="es-MX" sz="2300" dirty="0"/>
              <a:t>Heriberto Treviño Cantú se entregaron mandiles a los alumnos de diferentes jardines de </a:t>
            </a:r>
            <a:r>
              <a:rPr lang="es-MX" sz="2300" dirty="0" smtClean="0"/>
              <a:t>niños</a:t>
            </a:r>
            <a:r>
              <a:rPr lang="es-MX" dirty="0" smtClean="0"/>
              <a:t>. </a:t>
            </a:r>
            <a:endParaRPr lang="es-MX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84" y="3746291"/>
            <a:ext cx="2079321" cy="315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38" y="2097603"/>
            <a:ext cx="4174886" cy="210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38" y="4548867"/>
            <a:ext cx="4174886" cy="220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00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12406</TotalTime>
  <Words>529</Words>
  <Application>Microsoft Office PowerPoint</Application>
  <PresentationFormat>Personalizado</PresentationFormat>
  <Paragraphs>64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Retrospección</vt:lpstr>
      <vt:lpstr>DIRECCIÒN         DE  EDUCACIÒN</vt:lpstr>
      <vt:lpstr>Servicios y Atención       Ciudadana</vt:lpstr>
      <vt:lpstr>Presentación de PowerPoint</vt:lpstr>
      <vt:lpstr> Apoyando a los planteles Educativos </vt:lpstr>
      <vt:lpstr>Conferencias de Sexualidad y el Aborto </vt:lpstr>
      <vt:lpstr>Programa Caritas Monterrey</vt:lpstr>
      <vt:lpstr>Apoyando a los planteles Educativos</vt:lpstr>
      <vt:lpstr>Apoyando a los planteles educativos</vt:lpstr>
      <vt:lpstr>Apoyando a los planteles Educativos</vt:lpstr>
      <vt:lpstr>Apoyando a los planteles Educativos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INFORME DE ACTIVIDADES DE LA DIRECCIÓN DE CULTURA MUNICIPIO DE JUÁREZ NUEVO LEÓN </vt:lpstr>
      <vt:lpstr>SEPTIEMBRE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DIRECCION DE EDUCACION</dc:title>
  <dc:creator>laura treviño</dc:creator>
  <cp:lastModifiedBy>coco</cp:lastModifiedBy>
  <cp:revision>306</cp:revision>
  <cp:lastPrinted>2015-12-02T17:32:05Z</cp:lastPrinted>
  <dcterms:created xsi:type="dcterms:W3CDTF">2015-11-19T23:07:01Z</dcterms:created>
  <dcterms:modified xsi:type="dcterms:W3CDTF">2016-11-28T16:22:57Z</dcterms:modified>
</cp:coreProperties>
</file>